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4" r:id="rId6"/>
    <p:sldId id="265" r:id="rId7"/>
    <p:sldId id="260" r:id="rId8"/>
    <p:sldId id="261" r:id="rId9"/>
    <p:sldId id="262" r:id="rId10"/>
    <p:sldId id="266" r:id="rId11"/>
    <p:sldId id="286" r:id="rId12"/>
    <p:sldId id="267" r:id="rId13"/>
    <p:sldId id="268" r:id="rId14"/>
    <p:sldId id="269" r:id="rId15"/>
    <p:sldId id="285" r:id="rId16"/>
    <p:sldId id="271" r:id="rId17"/>
    <p:sldId id="280" r:id="rId18"/>
    <p:sldId id="272" r:id="rId19"/>
    <p:sldId id="276" r:id="rId20"/>
    <p:sldId id="281" r:id="rId21"/>
    <p:sldId id="278" r:id="rId22"/>
    <p:sldId id="273" r:id="rId23"/>
    <p:sldId id="275" r:id="rId24"/>
    <p:sldId id="283" r:id="rId25"/>
    <p:sldId id="274" r:id="rId26"/>
    <p:sldId id="284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1D48F-FE19-4CCB-881A-A31E17EEB5A4}" v="18" dt="2024-09-27T06:33:46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hilesh KUMAR" userId="8317af27-a6fb-42bb-88ac-ae99a41dbf9c" providerId="ADAL" clId="{A1C1D48F-FE19-4CCB-881A-A31E17EEB5A4}"/>
    <pc:docChg chg="undo custSel addSld delSld modSld">
      <pc:chgData name="Akhilesh KUMAR" userId="8317af27-a6fb-42bb-88ac-ae99a41dbf9c" providerId="ADAL" clId="{A1C1D48F-FE19-4CCB-881A-A31E17EEB5A4}" dt="2024-09-27T09:59:10.043" v="482" actId="20577"/>
      <pc:docMkLst>
        <pc:docMk/>
      </pc:docMkLst>
      <pc:sldChg chg="modSp mod">
        <pc:chgData name="Akhilesh KUMAR" userId="8317af27-a6fb-42bb-88ac-ae99a41dbf9c" providerId="ADAL" clId="{A1C1D48F-FE19-4CCB-881A-A31E17EEB5A4}" dt="2024-09-27T09:59:10.043" v="482" actId="20577"/>
        <pc:sldMkLst>
          <pc:docMk/>
          <pc:sldMk cId="261788599" sldId="256"/>
        </pc:sldMkLst>
        <pc:spChg chg="mod">
          <ac:chgData name="Akhilesh KUMAR" userId="8317af27-a6fb-42bb-88ac-ae99a41dbf9c" providerId="ADAL" clId="{A1C1D48F-FE19-4CCB-881A-A31E17EEB5A4}" dt="2024-09-27T09:59:10.043" v="482" actId="20577"/>
          <ac:spMkLst>
            <pc:docMk/>
            <pc:sldMk cId="261788599" sldId="256"/>
            <ac:spMk id="3" creationId="{550FFC3A-9B7A-824F-8587-AC91D3648B79}"/>
          </ac:spMkLst>
        </pc:spChg>
      </pc:sldChg>
      <pc:sldChg chg="addSp delSp modSp mod modClrScheme chgLayout">
        <pc:chgData name="Akhilesh KUMAR" userId="8317af27-a6fb-42bb-88ac-ae99a41dbf9c" providerId="ADAL" clId="{A1C1D48F-FE19-4CCB-881A-A31E17EEB5A4}" dt="2024-09-27T04:42:45.981" v="338" actId="1076"/>
        <pc:sldMkLst>
          <pc:docMk/>
          <pc:sldMk cId="1362030057" sldId="260"/>
        </pc:sldMkLst>
        <pc:spChg chg="mod ord">
          <ac:chgData name="Akhilesh KUMAR" userId="8317af27-a6fb-42bb-88ac-ae99a41dbf9c" providerId="ADAL" clId="{A1C1D48F-FE19-4CCB-881A-A31E17EEB5A4}" dt="2024-09-27T04:41:44.753" v="319" actId="700"/>
          <ac:spMkLst>
            <pc:docMk/>
            <pc:sldMk cId="1362030057" sldId="260"/>
            <ac:spMk id="2" creationId="{E92F6BBA-87BF-7C44-D4BC-6EC09901318F}"/>
          </ac:spMkLst>
        </pc:spChg>
        <pc:spChg chg="mod ord">
          <ac:chgData name="Akhilesh KUMAR" userId="8317af27-a6fb-42bb-88ac-ae99a41dbf9c" providerId="ADAL" clId="{A1C1D48F-FE19-4CCB-881A-A31E17EEB5A4}" dt="2024-09-27T04:42:08.426" v="327" actId="14100"/>
          <ac:spMkLst>
            <pc:docMk/>
            <pc:sldMk cId="1362030057" sldId="260"/>
            <ac:spMk id="3" creationId="{B267BC9C-C07B-6337-94FC-770E44BD3AF7}"/>
          </ac:spMkLst>
        </pc:spChg>
        <pc:spChg chg="mod ord">
          <ac:chgData name="Akhilesh KUMAR" userId="8317af27-a6fb-42bb-88ac-ae99a41dbf9c" providerId="ADAL" clId="{A1C1D48F-FE19-4CCB-881A-A31E17EEB5A4}" dt="2024-09-27T04:41:44.753" v="319" actId="700"/>
          <ac:spMkLst>
            <pc:docMk/>
            <pc:sldMk cId="1362030057" sldId="260"/>
            <ac:spMk id="4" creationId="{40E85CE4-C8C4-9B0C-4408-01B470DE95F0}"/>
          </ac:spMkLst>
        </pc:spChg>
        <pc:spChg chg="add del mod ord">
          <ac:chgData name="Akhilesh KUMAR" userId="8317af27-a6fb-42bb-88ac-ae99a41dbf9c" providerId="ADAL" clId="{A1C1D48F-FE19-4CCB-881A-A31E17EEB5A4}" dt="2024-09-27T04:41:57.928" v="323"/>
          <ac:spMkLst>
            <pc:docMk/>
            <pc:sldMk cId="1362030057" sldId="260"/>
            <ac:spMk id="7" creationId="{6480087B-DF58-39EF-A121-5C8B47FC9633}"/>
          </ac:spMkLst>
        </pc:spChg>
        <pc:picChg chg="add del mod">
          <ac:chgData name="Akhilesh KUMAR" userId="8317af27-a6fb-42bb-88ac-ae99a41dbf9c" providerId="ADAL" clId="{A1C1D48F-FE19-4CCB-881A-A31E17EEB5A4}" dt="2024-09-27T04:41:56.857" v="322" actId="21"/>
          <ac:picMkLst>
            <pc:docMk/>
            <pc:sldMk cId="1362030057" sldId="260"/>
            <ac:picMk id="6" creationId="{48A8C14B-59BC-D796-29DA-0618C2729AA8}"/>
          </ac:picMkLst>
        </pc:picChg>
        <pc:picChg chg="add mod">
          <ac:chgData name="Akhilesh KUMAR" userId="8317af27-a6fb-42bb-88ac-ae99a41dbf9c" providerId="ADAL" clId="{A1C1D48F-FE19-4CCB-881A-A31E17EEB5A4}" dt="2024-09-27T04:42:45.981" v="338" actId="1076"/>
          <ac:picMkLst>
            <pc:docMk/>
            <pc:sldMk cId="1362030057" sldId="260"/>
            <ac:picMk id="8" creationId="{48A8C14B-59BC-D796-29DA-0618C2729AA8}"/>
          </ac:picMkLst>
        </pc:picChg>
      </pc:sldChg>
      <pc:sldChg chg="modSp mod">
        <pc:chgData name="Akhilesh KUMAR" userId="8317af27-a6fb-42bb-88ac-ae99a41dbf9c" providerId="ADAL" clId="{A1C1D48F-FE19-4CCB-881A-A31E17EEB5A4}" dt="2024-09-27T04:25:30.248" v="47" actId="123"/>
        <pc:sldMkLst>
          <pc:docMk/>
          <pc:sldMk cId="1608147794" sldId="261"/>
        </pc:sldMkLst>
        <pc:spChg chg="mod">
          <ac:chgData name="Akhilesh KUMAR" userId="8317af27-a6fb-42bb-88ac-ae99a41dbf9c" providerId="ADAL" clId="{A1C1D48F-FE19-4CCB-881A-A31E17EEB5A4}" dt="2024-09-27T04:25:02.396" v="38" actId="27636"/>
          <ac:spMkLst>
            <pc:docMk/>
            <pc:sldMk cId="1608147794" sldId="261"/>
            <ac:spMk id="2" creationId="{E92F6BBA-87BF-7C44-D4BC-6EC09901318F}"/>
          </ac:spMkLst>
        </pc:spChg>
        <pc:spChg chg="mod">
          <ac:chgData name="Akhilesh KUMAR" userId="8317af27-a6fb-42bb-88ac-ae99a41dbf9c" providerId="ADAL" clId="{A1C1D48F-FE19-4CCB-881A-A31E17EEB5A4}" dt="2024-09-27T04:25:30.248" v="47" actId="123"/>
          <ac:spMkLst>
            <pc:docMk/>
            <pc:sldMk cId="1608147794" sldId="261"/>
            <ac:spMk id="3" creationId="{B267BC9C-C07B-6337-94FC-770E44BD3AF7}"/>
          </ac:spMkLst>
        </pc:spChg>
      </pc:sldChg>
      <pc:sldChg chg="modSp mod">
        <pc:chgData name="Akhilesh KUMAR" userId="8317af27-a6fb-42bb-88ac-ae99a41dbf9c" providerId="ADAL" clId="{A1C1D48F-FE19-4CCB-881A-A31E17EEB5A4}" dt="2024-09-27T04:28:19.027" v="80" actId="255"/>
        <pc:sldMkLst>
          <pc:docMk/>
          <pc:sldMk cId="1063877771" sldId="262"/>
        </pc:sldMkLst>
        <pc:spChg chg="mod">
          <ac:chgData name="Akhilesh KUMAR" userId="8317af27-a6fb-42bb-88ac-ae99a41dbf9c" providerId="ADAL" clId="{A1C1D48F-FE19-4CCB-881A-A31E17EEB5A4}" dt="2024-09-27T04:27:55.022" v="76" actId="1076"/>
          <ac:spMkLst>
            <pc:docMk/>
            <pc:sldMk cId="1063877771" sldId="262"/>
            <ac:spMk id="2" creationId="{B710B7EB-21F9-734C-F591-77764DB1A8BC}"/>
          </ac:spMkLst>
        </pc:spChg>
        <pc:spChg chg="mod">
          <ac:chgData name="Akhilesh KUMAR" userId="8317af27-a6fb-42bb-88ac-ae99a41dbf9c" providerId="ADAL" clId="{A1C1D48F-FE19-4CCB-881A-A31E17EEB5A4}" dt="2024-09-27T04:28:01.066" v="78" actId="1076"/>
          <ac:spMkLst>
            <pc:docMk/>
            <pc:sldMk cId="1063877771" sldId="262"/>
            <ac:spMk id="4" creationId="{F3AA2B5D-E090-4840-9171-1C0824B5E48D}"/>
          </ac:spMkLst>
        </pc:spChg>
        <pc:spChg chg="mod">
          <ac:chgData name="Akhilesh KUMAR" userId="8317af27-a6fb-42bb-88ac-ae99a41dbf9c" providerId="ADAL" clId="{A1C1D48F-FE19-4CCB-881A-A31E17EEB5A4}" dt="2024-09-27T04:28:19.027" v="80" actId="255"/>
          <ac:spMkLst>
            <pc:docMk/>
            <pc:sldMk cId="1063877771" sldId="262"/>
            <ac:spMk id="6" creationId="{44789A25-74CB-4E05-35F8-4A4BC4005795}"/>
          </ac:spMkLst>
        </pc:spChg>
      </pc:sldChg>
      <pc:sldChg chg="delSp modSp del mod">
        <pc:chgData name="Akhilesh KUMAR" userId="8317af27-a6fb-42bb-88ac-ae99a41dbf9c" providerId="ADAL" clId="{A1C1D48F-FE19-4CCB-881A-A31E17EEB5A4}" dt="2024-09-27T04:34:25.473" v="206" actId="2696"/>
        <pc:sldMkLst>
          <pc:docMk/>
          <pc:sldMk cId="2138517988" sldId="263"/>
        </pc:sldMkLst>
        <pc:spChg chg="mod">
          <ac:chgData name="Akhilesh KUMAR" userId="8317af27-a6fb-42bb-88ac-ae99a41dbf9c" providerId="ADAL" clId="{A1C1D48F-FE19-4CCB-881A-A31E17EEB5A4}" dt="2024-09-27T04:30:08.336" v="120" actId="21"/>
          <ac:spMkLst>
            <pc:docMk/>
            <pc:sldMk cId="2138517988" sldId="263"/>
            <ac:spMk id="2" creationId="{E92F6BBA-87BF-7C44-D4BC-6EC09901318F}"/>
          </ac:spMkLst>
        </pc:spChg>
        <pc:spChg chg="del mod">
          <ac:chgData name="Akhilesh KUMAR" userId="8317af27-a6fb-42bb-88ac-ae99a41dbf9c" providerId="ADAL" clId="{A1C1D48F-FE19-4CCB-881A-A31E17EEB5A4}" dt="2024-09-27T04:30:51.874" v="141"/>
          <ac:spMkLst>
            <pc:docMk/>
            <pc:sldMk cId="2138517988" sldId="263"/>
            <ac:spMk id="5" creationId="{B0CDB36C-8734-48F9-EB46-B93D90E8FEC5}"/>
          </ac:spMkLst>
        </pc:spChg>
        <pc:spChg chg="del mod">
          <ac:chgData name="Akhilesh KUMAR" userId="8317af27-a6fb-42bb-88ac-ae99a41dbf9c" providerId="ADAL" clId="{A1C1D48F-FE19-4CCB-881A-A31E17EEB5A4}" dt="2024-09-27T04:33:17.923" v="182"/>
          <ac:spMkLst>
            <pc:docMk/>
            <pc:sldMk cId="2138517988" sldId="263"/>
            <ac:spMk id="6" creationId="{450936CF-36C6-5F06-7B1A-F044422C649B}"/>
          </ac:spMkLst>
        </pc:spChg>
        <pc:spChg chg="del mod">
          <ac:chgData name="Akhilesh KUMAR" userId="8317af27-a6fb-42bb-88ac-ae99a41dbf9c" providerId="ADAL" clId="{A1C1D48F-FE19-4CCB-881A-A31E17EEB5A4}" dt="2024-09-27T04:32:47.817" v="175"/>
          <ac:spMkLst>
            <pc:docMk/>
            <pc:sldMk cId="2138517988" sldId="263"/>
            <ac:spMk id="7" creationId="{47B20C8B-3C5E-42D5-4C0A-179DAED2551D}"/>
          </ac:spMkLst>
        </pc:spChg>
        <pc:spChg chg="del mod">
          <ac:chgData name="Akhilesh KUMAR" userId="8317af27-a6fb-42bb-88ac-ae99a41dbf9c" providerId="ADAL" clId="{A1C1D48F-FE19-4CCB-881A-A31E17EEB5A4}" dt="2024-09-27T04:30:57.969" v="145"/>
          <ac:spMkLst>
            <pc:docMk/>
            <pc:sldMk cId="2138517988" sldId="263"/>
            <ac:spMk id="8" creationId="{4C61F09E-FC32-4459-2364-47AC55FE7638}"/>
          </ac:spMkLst>
        </pc:spChg>
      </pc:sldChg>
      <pc:sldChg chg="addSp delSp modSp mod modClrScheme chgLayout">
        <pc:chgData name="Akhilesh KUMAR" userId="8317af27-a6fb-42bb-88ac-ae99a41dbf9c" providerId="ADAL" clId="{A1C1D48F-FE19-4CCB-881A-A31E17EEB5A4}" dt="2024-09-27T04:40:57.093" v="315" actId="1076"/>
        <pc:sldMkLst>
          <pc:docMk/>
          <pc:sldMk cId="2588243406" sldId="265"/>
        </pc:sldMkLst>
        <pc:spChg chg="mod ord">
          <ac:chgData name="Akhilesh KUMAR" userId="8317af27-a6fb-42bb-88ac-ae99a41dbf9c" providerId="ADAL" clId="{A1C1D48F-FE19-4CCB-881A-A31E17EEB5A4}" dt="2024-09-27T04:40:14.280" v="295" actId="700"/>
          <ac:spMkLst>
            <pc:docMk/>
            <pc:sldMk cId="2588243406" sldId="265"/>
            <ac:spMk id="2" creationId="{AA29AAF4-5688-E62D-FFCF-EF053A28134E}"/>
          </ac:spMkLst>
        </pc:spChg>
        <pc:spChg chg="mod ord">
          <ac:chgData name="Akhilesh KUMAR" userId="8317af27-a6fb-42bb-88ac-ae99a41dbf9c" providerId="ADAL" clId="{A1C1D48F-FE19-4CCB-881A-A31E17EEB5A4}" dt="2024-09-27T04:40:57.093" v="315" actId="1076"/>
          <ac:spMkLst>
            <pc:docMk/>
            <pc:sldMk cId="2588243406" sldId="265"/>
            <ac:spMk id="3" creationId="{A592D93C-4996-7D55-E586-B14F3CD1ACAD}"/>
          </ac:spMkLst>
        </pc:spChg>
        <pc:spChg chg="mod ord">
          <ac:chgData name="Akhilesh KUMAR" userId="8317af27-a6fb-42bb-88ac-ae99a41dbf9c" providerId="ADAL" clId="{A1C1D48F-FE19-4CCB-881A-A31E17EEB5A4}" dt="2024-09-27T04:40:14.280" v="295" actId="700"/>
          <ac:spMkLst>
            <pc:docMk/>
            <pc:sldMk cId="2588243406" sldId="265"/>
            <ac:spMk id="4" creationId="{BB4677CA-3ACC-B739-5D04-2B693AB19427}"/>
          </ac:spMkLst>
        </pc:spChg>
        <pc:spChg chg="add del mod ord">
          <ac:chgData name="Akhilesh KUMAR" userId="8317af27-a6fb-42bb-88ac-ae99a41dbf9c" providerId="ADAL" clId="{A1C1D48F-FE19-4CCB-881A-A31E17EEB5A4}" dt="2024-09-27T04:40:34.634" v="309"/>
          <ac:spMkLst>
            <pc:docMk/>
            <pc:sldMk cId="2588243406" sldId="265"/>
            <ac:spMk id="7" creationId="{3982A6B6-83A8-F4A0-9957-2698FC212B98}"/>
          </ac:spMkLst>
        </pc:spChg>
        <pc:picChg chg="add del mod">
          <ac:chgData name="Akhilesh KUMAR" userId="8317af27-a6fb-42bb-88ac-ae99a41dbf9c" providerId="ADAL" clId="{A1C1D48F-FE19-4CCB-881A-A31E17EEB5A4}" dt="2024-09-27T04:40:33.487" v="308" actId="21"/>
          <ac:picMkLst>
            <pc:docMk/>
            <pc:sldMk cId="2588243406" sldId="265"/>
            <ac:picMk id="6" creationId="{B99A3BB9-1CB9-8661-3BE0-6CF6E171B784}"/>
          </ac:picMkLst>
        </pc:picChg>
        <pc:picChg chg="add mod">
          <ac:chgData name="Akhilesh KUMAR" userId="8317af27-a6fb-42bb-88ac-ae99a41dbf9c" providerId="ADAL" clId="{A1C1D48F-FE19-4CCB-881A-A31E17EEB5A4}" dt="2024-09-27T04:40:53.606" v="314" actId="14100"/>
          <ac:picMkLst>
            <pc:docMk/>
            <pc:sldMk cId="2588243406" sldId="265"/>
            <ac:picMk id="8" creationId="{B99A3BB9-1CB9-8661-3BE0-6CF6E171B784}"/>
          </ac:picMkLst>
        </pc:picChg>
      </pc:sldChg>
      <pc:sldChg chg="modSp mod">
        <pc:chgData name="Akhilesh KUMAR" userId="8317af27-a6fb-42bb-88ac-ae99a41dbf9c" providerId="ADAL" clId="{A1C1D48F-FE19-4CCB-881A-A31E17EEB5A4}" dt="2024-09-27T04:30:02.374" v="119" actId="255"/>
        <pc:sldMkLst>
          <pc:docMk/>
          <pc:sldMk cId="2569042460" sldId="266"/>
        </pc:sldMkLst>
        <pc:spChg chg="mod">
          <ac:chgData name="Akhilesh KUMAR" userId="8317af27-a6fb-42bb-88ac-ae99a41dbf9c" providerId="ADAL" clId="{A1C1D48F-FE19-4CCB-881A-A31E17EEB5A4}" dt="2024-09-27T04:30:02.374" v="119" actId="255"/>
          <ac:spMkLst>
            <pc:docMk/>
            <pc:sldMk cId="2569042460" sldId="266"/>
            <ac:spMk id="7" creationId="{5A5F6C61-5ADB-D3D8-9060-A5FC1FE798B8}"/>
          </ac:spMkLst>
        </pc:spChg>
        <pc:spChg chg="mod">
          <ac:chgData name="Akhilesh KUMAR" userId="8317af27-a6fb-42bb-88ac-ae99a41dbf9c" providerId="ADAL" clId="{A1C1D48F-FE19-4CCB-881A-A31E17EEB5A4}" dt="2024-09-27T04:29:35.381" v="114" actId="113"/>
          <ac:spMkLst>
            <pc:docMk/>
            <pc:sldMk cId="2569042460" sldId="266"/>
            <ac:spMk id="13" creationId="{A47B316B-8D42-A7FA-2E4B-CB10116E481F}"/>
          </ac:spMkLst>
        </pc:spChg>
      </pc:sldChg>
      <pc:sldChg chg="modSp mod">
        <pc:chgData name="Akhilesh KUMAR" userId="8317af27-a6fb-42bb-88ac-ae99a41dbf9c" providerId="ADAL" clId="{A1C1D48F-FE19-4CCB-881A-A31E17EEB5A4}" dt="2024-09-27T04:34:56.301" v="213" actId="14100"/>
        <pc:sldMkLst>
          <pc:docMk/>
          <pc:sldMk cId="971148752" sldId="267"/>
        </pc:sldMkLst>
        <pc:spChg chg="mod">
          <ac:chgData name="Akhilesh KUMAR" userId="8317af27-a6fb-42bb-88ac-ae99a41dbf9c" providerId="ADAL" clId="{A1C1D48F-FE19-4CCB-881A-A31E17EEB5A4}" dt="2024-09-27T04:34:45.671" v="212" actId="1076"/>
          <ac:spMkLst>
            <pc:docMk/>
            <pc:sldMk cId="971148752" sldId="267"/>
            <ac:spMk id="2" creationId="{E92F6BBA-87BF-7C44-D4BC-6EC09901318F}"/>
          </ac:spMkLst>
        </pc:spChg>
        <pc:picChg chg="mod">
          <ac:chgData name="Akhilesh KUMAR" userId="8317af27-a6fb-42bb-88ac-ae99a41dbf9c" providerId="ADAL" clId="{A1C1D48F-FE19-4CCB-881A-A31E17EEB5A4}" dt="2024-09-27T04:34:56.301" v="213" actId="14100"/>
          <ac:picMkLst>
            <pc:docMk/>
            <pc:sldMk cId="971148752" sldId="267"/>
            <ac:picMk id="4" creationId="{89DD64F9-5855-A1EC-61FB-7DCF5409B46C}"/>
          </ac:picMkLst>
        </pc:picChg>
      </pc:sldChg>
      <pc:sldChg chg="modSp mod">
        <pc:chgData name="Akhilesh KUMAR" userId="8317af27-a6fb-42bb-88ac-ae99a41dbf9c" providerId="ADAL" clId="{A1C1D48F-FE19-4CCB-881A-A31E17EEB5A4}" dt="2024-09-27T04:35:53.452" v="238" actId="255"/>
        <pc:sldMkLst>
          <pc:docMk/>
          <pc:sldMk cId="1064158702" sldId="268"/>
        </pc:sldMkLst>
        <pc:spChg chg="mod">
          <ac:chgData name="Akhilesh KUMAR" userId="8317af27-a6fb-42bb-88ac-ae99a41dbf9c" providerId="ADAL" clId="{A1C1D48F-FE19-4CCB-881A-A31E17EEB5A4}" dt="2024-09-27T04:35:53.452" v="238" actId="255"/>
          <ac:spMkLst>
            <pc:docMk/>
            <pc:sldMk cId="1064158702" sldId="268"/>
            <ac:spMk id="2" creationId="{E92F6BBA-87BF-7C44-D4BC-6EC09901318F}"/>
          </ac:spMkLst>
        </pc:spChg>
      </pc:sldChg>
      <pc:sldChg chg="addSp delSp modSp mod">
        <pc:chgData name="Akhilesh KUMAR" userId="8317af27-a6fb-42bb-88ac-ae99a41dbf9c" providerId="ADAL" clId="{A1C1D48F-FE19-4CCB-881A-A31E17EEB5A4}" dt="2024-09-27T06:35:41.252" v="470" actId="14100"/>
        <pc:sldMkLst>
          <pc:docMk/>
          <pc:sldMk cId="2296286753" sldId="269"/>
        </pc:sldMkLst>
        <pc:spChg chg="add del mod">
          <ac:chgData name="Akhilesh KUMAR" userId="8317af27-a6fb-42bb-88ac-ae99a41dbf9c" providerId="ADAL" clId="{A1C1D48F-FE19-4CCB-881A-A31E17EEB5A4}" dt="2024-09-27T06:26:53.857" v="357"/>
          <ac:spMkLst>
            <pc:docMk/>
            <pc:sldMk cId="2296286753" sldId="269"/>
            <ac:spMk id="3" creationId="{71E04F33-36CF-F179-4629-D213239B61AC}"/>
          </ac:spMkLst>
        </pc:spChg>
        <pc:spChg chg="add mod">
          <ac:chgData name="Akhilesh KUMAR" userId="8317af27-a6fb-42bb-88ac-ae99a41dbf9c" providerId="ADAL" clId="{A1C1D48F-FE19-4CCB-881A-A31E17EEB5A4}" dt="2024-09-27T06:35:30.140" v="468" actId="1076"/>
          <ac:spMkLst>
            <pc:docMk/>
            <pc:sldMk cId="2296286753" sldId="269"/>
            <ac:spMk id="5" creationId="{A463948C-887B-24E7-EEBD-2A7594BC6168}"/>
          </ac:spMkLst>
        </pc:spChg>
        <pc:spChg chg="add mod">
          <ac:chgData name="Akhilesh KUMAR" userId="8317af27-a6fb-42bb-88ac-ae99a41dbf9c" providerId="ADAL" clId="{A1C1D48F-FE19-4CCB-881A-A31E17EEB5A4}" dt="2024-09-27T06:28:04.956" v="403" actId="20577"/>
          <ac:spMkLst>
            <pc:docMk/>
            <pc:sldMk cId="2296286753" sldId="269"/>
            <ac:spMk id="6" creationId="{84E6978E-6881-A50D-18C7-51455852C7BA}"/>
          </ac:spMkLst>
        </pc:spChg>
        <pc:spChg chg="mod">
          <ac:chgData name="Akhilesh KUMAR" userId="8317af27-a6fb-42bb-88ac-ae99a41dbf9c" providerId="ADAL" clId="{A1C1D48F-FE19-4CCB-881A-A31E17EEB5A4}" dt="2024-09-27T04:37:10.670" v="273" actId="1076"/>
          <ac:spMkLst>
            <pc:docMk/>
            <pc:sldMk cId="2296286753" sldId="269"/>
            <ac:spMk id="9" creationId="{AD588335-52EE-C7BD-DDA9-2FEF248B58C6}"/>
          </ac:spMkLst>
        </pc:spChg>
        <pc:picChg chg="mod">
          <ac:chgData name="Akhilesh KUMAR" userId="8317af27-a6fb-42bb-88ac-ae99a41dbf9c" providerId="ADAL" clId="{A1C1D48F-FE19-4CCB-881A-A31E17EEB5A4}" dt="2024-09-27T06:35:26.575" v="467" actId="1076"/>
          <ac:picMkLst>
            <pc:docMk/>
            <pc:sldMk cId="2296286753" sldId="269"/>
            <ac:picMk id="4" creationId="{042D3290-4CD8-4AC7-306D-9F70FB778A7F}"/>
          </ac:picMkLst>
        </pc:picChg>
        <pc:cxnChg chg="add mod">
          <ac:chgData name="Akhilesh KUMAR" userId="8317af27-a6fb-42bb-88ac-ae99a41dbf9c" providerId="ADAL" clId="{A1C1D48F-FE19-4CCB-881A-A31E17EEB5A4}" dt="2024-09-27T06:35:41.252" v="470" actId="14100"/>
          <ac:cxnSpMkLst>
            <pc:docMk/>
            <pc:sldMk cId="2296286753" sldId="269"/>
            <ac:cxnSpMk id="8" creationId="{A5332B03-F0E5-7535-6EB4-F96B62DB6484}"/>
          </ac:cxnSpMkLst>
        </pc:cxnChg>
      </pc:sldChg>
      <pc:sldChg chg="delSp modSp del mod">
        <pc:chgData name="Akhilesh KUMAR" userId="8317af27-a6fb-42bb-88ac-ae99a41dbf9c" providerId="ADAL" clId="{A1C1D48F-FE19-4CCB-881A-A31E17EEB5A4}" dt="2024-09-27T04:22:49.079" v="16" actId="2696"/>
        <pc:sldMkLst>
          <pc:docMk/>
          <pc:sldMk cId="1714577085" sldId="270"/>
        </pc:sldMkLst>
        <pc:spChg chg="del mod">
          <ac:chgData name="Akhilesh KUMAR" userId="8317af27-a6fb-42bb-88ac-ae99a41dbf9c" providerId="ADAL" clId="{A1C1D48F-FE19-4CCB-881A-A31E17EEB5A4}" dt="2024-09-27T04:22:02.586" v="2"/>
          <ac:spMkLst>
            <pc:docMk/>
            <pc:sldMk cId="1714577085" sldId="270"/>
            <ac:spMk id="6" creationId="{80D93E2E-9265-7B68-61C7-C5EEAC7B3A44}"/>
          </ac:spMkLst>
        </pc:spChg>
      </pc:sldChg>
      <pc:sldChg chg="modSp mod">
        <pc:chgData name="Akhilesh KUMAR" userId="8317af27-a6fb-42bb-88ac-ae99a41dbf9c" providerId="ADAL" clId="{A1C1D48F-FE19-4CCB-881A-A31E17EEB5A4}" dt="2024-09-27T04:23:07.464" v="20" actId="14100"/>
        <pc:sldMkLst>
          <pc:docMk/>
          <pc:sldMk cId="1027919031" sldId="271"/>
        </pc:sldMkLst>
        <pc:spChg chg="mod">
          <ac:chgData name="Akhilesh KUMAR" userId="8317af27-a6fb-42bb-88ac-ae99a41dbf9c" providerId="ADAL" clId="{A1C1D48F-FE19-4CCB-881A-A31E17EEB5A4}" dt="2024-09-27T04:22:56.464" v="17" actId="122"/>
          <ac:spMkLst>
            <pc:docMk/>
            <pc:sldMk cId="1027919031" sldId="271"/>
            <ac:spMk id="2" creationId="{E92F6BBA-87BF-7C44-D4BC-6EC09901318F}"/>
          </ac:spMkLst>
        </pc:spChg>
        <pc:picChg chg="mod">
          <ac:chgData name="Akhilesh KUMAR" userId="8317af27-a6fb-42bb-88ac-ae99a41dbf9c" providerId="ADAL" clId="{A1C1D48F-FE19-4CCB-881A-A31E17EEB5A4}" dt="2024-09-27T04:23:07.464" v="20" actId="14100"/>
          <ac:picMkLst>
            <pc:docMk/>
            <pc:sldMk cId="1027919031" sldId="271"/>
            <ac:picMk id="4" creationId="{46DA246B-B917-FAE5-2354-E8AC2CEA2FDC}"/>
          </ac:picMkLst>
        </pc:picChg>
      </pc:sldChg>
      <pc:sldChg chg="modSp mod">
        <pc:chgData name="Akhilesh KUMAR" userId="8317af27-a6fb-42bb-88ac-ae99a41dbf9c" providerId="ADAL" clId="{A1C1D48F-FE19-4CCB-881A-A31E17EEB5A4}" dt="2024-09-27T04:37:27.057" v="275" actId="122"/>
        <pc:sldMkLst>
          <pc:docMk/>
          <pc:sldMk cId="3524511323" sldId="272"/>
        </pc:sldMkLst>
        <pc:spChg chg="mod">
          <ac:chgData name="Akhilesh KUMAR" userId="8317af27-a6fb-42bb-88ac-ae99a41dbf9c" providerId="ADAL" clId="{A1C1D48F-FE19-4CCB-881A-A31E17EEB5A4}" dt="2024-09-27T04:37:27.057" v="275" actId="122"/>
          <ac:spMkLst>
            <pc:docMk/>
            <pc:sldMk cId="3524511323" sldId="272"/>
            <ac:spMk id="2" creationId="{3A3308A1-C398-B422-F86A-FFBBF6919112}"/>
          </ac:spMkLst>
        </pc:spChg>
      </pc:sldChg>
      <pc:sldChg chg="modSp mod">
        <pc:chgData name="Akhilesh KUMAR" userId="8317af27-a6fb-42bb-88ac-ae99a41dbf9c" providerId="ADAL" clId="{A1C1D48F-FE19-4CCB-881A-A31E17EEB5A4}" dt="2024-09-27T06:32:35.359" v="429" actId="1076"/>
        <pc:sldMkLst>
          <pc:docMk/>
          <pc:sldMk cId="1169477142" sldId="273"/>
        </pc:sldMkLst>
        <pc:spChg chg="mod">
          <ac:chgData name="Akhilesh KUMAR" userId="8317af27-a6fb-42bb-88ac-ae99a41dbf9c" providerId="ADAL" clId="{A1C1D48F-FE19-4CCB-881A-A31E17EEB5A4}" dt="2024-09-27T04:38:41.522" v="284" actId="122"/>
          <ac:spMkLst>
            <pc:docMk/>
            <pc:sldMk cId="1169477142" sldId="273"/>
            <ac:spMk id="2" creationId="{3A3308A1-C398-B422-F86A-FFBBF6919112}"/>
          </ac:spMkLst>
        </pc:spChg>
        <pc:spChg chg="mod">
          <ac:chgData name="Akhilesh KUMAR" userId="8317af27-a6fb-42bb-88ac-ae99a41dbf9c" providerId="ADAL" clId="{A1C1D48F-FE19-4CCB-881A-A31E17EEB5A4}" dt="2024-09-27T06:32:32.052" v="427" actId="14100"/>
          <ac:spMkLst>
            <pc:docMk/>
            <pc:sldMk cId="1169477142" sldId="273"/>
            <ac:spMk id="7" creationId="{5BECF49F-A2B5-9C0A-EB2B-DAD2787A633D}"/>
          </ac:spMkLst>
        </pc:spChg>
        <pc:picChg chg="mod">
          <ac:chgData name="Akhilesh KUMAR" userId="8317af27-a6fb-42bb-88ac-ae99a41dbf9c" providerId="ADAL" clId="{A1C1D48F-FE19-4CCB-881A-A31E17EEB5A4}" dt="2024-09-27T06:32:35.359" v="429" actId="1076"/>
          <ac:picMkLst>
            <pc:docMk/>
            <pc:sldMk cId="1169477142" sldId="273"/>
            <ac:picMk id="8" creationId="{1AB41B57-BFC4-F066-38AC-457452124BBD}"/>
          </ac:picMkLst>
        </pc:picChg>
      </pc:sldChg>
      <pc:sldChg chg="modSp mod">
        <pc:chgData name="Akhilesh KUMAR" userId="8317af27-a6fb-42bb-88ac-ae99a41dbf9c" providerId="ADAL" clId="{A1C1D48F-FE19-4CCB-881A-A31E17EEB5A4}" dt="2024-09-27T04:38:55.599" v="285" actId="1076"/>
        <pc:sldMkLst>
          <pc:docMk/>
          <pc:sldMk cId="3220400901" sldId="275"/>
        </pc:sldMkLst>
        <pc:spChg chg="mod">
          <ac:chgData name="Akhilesh KUMAR" userId="8317af27-a6fb-42bb-88ac-ae99a41dbf9c" providerId="ADAL" clId="{A1C1D48F-FE19-4CCB-881A-A31E17EEB5A4}" dt="2024-09-27T04:38:55.599" v="285" actId="1076"/>
          <ac:spMkLst>
            <pc:docMk/>
            <pc:sldMk cId="3220400901" sldId="275"/>
            <ac:spMk id="2" creationId="{3A3308A1-C398-B422-F86A-FFBBF6919112}"/>
          </ac:spMkLst>
        </pc:spChg>
      </pc:sldChg>
      <pc:sldChg chg="addSp modSp mod">
        <pc:chgData name="Akhilesh KUMAR" userId="8317af27-a6fb-42bb-88ac-ae99a41dbf9c" providerId="ADAL" clId="{A1C1D48F-FE19-4CCB-881A-A31E17EEB5A4}" dt="2024-09-27T06:34:23.747" v="458" actId="1076"/>
        <pc:sldMkLst>
          <pc:docMk/>
          <pc:sldMk cId="4174007341" sldId="276"/>
        </pc:sldMkLst>
        <pc:spChg chg="mod">
          <ac:chgData name="Akhilesh KUMAR" userId="8317af27-a6fb-42bb-88ac-ae99a41dbf9c" providerId="ADAL" clId="{A1C1D48F-FE19-4CCB-881A-A31E17EEB5A4}" dt="2024-09-27T04:38:19.406" v="283" actId="14100"/>
          <ac:spMkLst>
            <pc:docMk/>
            <pc:sldMk cId="4174007341" sldId="276"/>
            <ac:spMk id="2" creationId="{EDA5F2FF-2A59-F34A-0F9A-71BC4F99B147}"/>
          </ac:spMkLst>
        </pc:spChg>
        <pc:picChg chg="mod">
          <ac:chgData name="Akhilesh KUMAR" userId="8317af27-a6fb-42bb-88ac-ae99a41dbf9c" providerId="ADAL" clId="{A1C1D48F-FE19-4CCB-881A-A31E17EEB5A4}" dt="2024-09-27T06:34:23.747" v="458" actId="1076"/>
          <ac:picMkLst>
            <pc:docMk/>
            <pc:sldMk cId="4174007341" sldId="276"/>
            <ac:picMk id="4" creationId="{BA5D9E2F-3594-382D-BEC1-F62628AF80F7}"/>
          </ac:picMkLst>
        </pc:picChg>
        <pc:picChg chg="add mod">
          <ac:chgData name="Akhilesh KUMAR" userId="8317af27-a6fb-42bb-88ac-ae99a41dbf9c" providerId="ADAL" clId="{A1C1D48F-FE19-4CCB-881A-A31E17EEB5A4}" dt="2024-09-27T06:34:17.453" v="457" actId="1076"/>
          <ac:picMkLst>
            <pc:docMk/>
            <pc:sldMk cId="4174007341" sldId="276"/>
            <ac:picMk id="6" creationId="{0BCB3EF0-2DCB-F410-7F30-106A6F5CEFBE}"/>
          </ac:picMkLst>
        </pc:picChg>
      </pc:sldChg>
      <pc:sldChg chg="modSp mod">
        <pc:chgData name="Akhilesh KUMAR" userId="8317af27-a6fb-42bb-88ac-ae99a41dbf9c" providerId="ADAL" clId="{A1C1D48F-FE19-4CCB-881A-A31E17EEB5A4}" dt="2024-09-27T04:37:34.991" v="276" actId="122"/>
        <pc:sldMkLst>
          <pc:docMk/>
          <pc:sldMk cId="1290247295" sldId="281"/>
        </pc:sldMkLst>
        <pc:spChg chg="mod">
          <ac:chgData name="Akhilesh KUMAR" userId="8317af27-a6fb-42bb-88ac-ae99a41dbf9c" providerId="ADAL" clId="{A1C1D48F-FE19-4CCB-881A-A31E17EEB5A4}" dt="2024-09-27T04:37:34.991" v="276" actId="122"/>
          <ac:spMkLst>
            <pc:docMk/>
            <pc:sldMk cId="1290247295" sldId="281"/>
            <ac:spMk id="2" creationId="{3A3308A1-C398-B422-F86A-FFBBF6919112}"/>
          </ac:spMkLst>
        </pc:spChg>
      </pc:sldChg>
      <pc:sldChg chg="modSp mod">
        <pc:chgData name="Akhilesh KUMAR" userId="8317af27-a6fb-42bb-88ac-ae99a41dbf9c" providerId="ADAL" clId="{A1C1D48F-FE19-4CCB-881A-A31E17EEB5A4}" dt="2024-09-27T04:37:18.062" v="274" actId="122"/>
        <pc:sldMkLst>
          <pc:docMk/>
          <pc:sldMk cId="4265158719" sldId="285"/>
        </pc:sldMkLst>
        <pc:spChg chg="mod">
          <ac:chgData name="Akhilesh KUMAR" userId="8317af27-a6fb-42bb-88ac-ae99a41dbf9c" providerId="ADAL" clId="{A1C1D48F-FE19-4CCB-881A-A31E17EEB5A4}" dt="2024-09-27T04:22:42.449" v="15" actId="5793"/>
          <ac:spMkLst>
            <pc:docMk/>
            <pc:sldMk cId="4265158719" sldId="285"/>
            <ac:spMk id="7" creationId="{42F7F0CC-346B-3B21-D213-210B72B332DA}"/>
          </ac:spMkLst>
        </pc:spChg>
        <pc:spChg chg="mod">
          <ac:chgData name="Akhilesh KUMAR" userId="8317af27-a6fb-42bb-88ac-ae99a41dbf9c" providerId="ADAL" clId="{A1C1D48F-FE19-4CCB-881A-A31E17EEB5A4}" dt="2024-09-27T04:37:18.062" v="274" actId="122"/>
          <ac:spMkLst>
            <pc:docMk/>
            <pc:sldMk cId="4265158719" sldId="285"/>
            <ac:spMk id="9" creationId="{AD588335-52EE-C7BD-DDA9-2FEF248B58C6}"/>
          </ac:spMkLst>
        </pc:spChg>
        <pc:spChg chg="mod">
          <ac:chgData name="Akhilesh KUMAR" userId="8317af27-a6fb-42bb-88ac-ae99a41dbf9c" providerId="ADAL" clId="{A1C1D48F-FE19-4CCB-881A-A31E17EEB5A4}" dt="2024-09-27T04:22:33.583" v="12" actId="5793"/>
          <ac:spMkLst>
            <pc:docMk/>
            <pc:sldMk cId="4265158719" sldId="285"/>
            <ac:spMk id="10" creationId="{F819B244-090F-9347-12F4-F43BB658A7E2}"/>
          </ac:spMkLst>
        </pc:spChg>
      </pc:sldChg>
      <pc:sldChg chg="addSp delSp modSp add mod modClrScheme chgLayout">
        <pc:chgData name="Akhilesh KUMAR" userId="8317af27-a6fb-42bb-88ac-ae99a41dbf9c" providerId="ADAL" clId="{A1C1D48F-FE19-4CCB-881A-A31E17EEB5A4}" dt="2024-09-27T04:34:19.936" v="205" actId="14100"/>
        <pc:sldMkLst>
          <pc:docMk/>
          <pc:sldMk cId="2117403396" sldId="286"/>
        </pc:sldMkLst>
        <pc:spChg chg="mod ord">
          <ac:chgData name="Akhilesh KUMAR" userId="8317af27-a6fb-42bb-88ac-ae99a41dbf9c" providerId="ADAL" clId="{A1C1D48F-FE19-4CCB-881A-A31E17EEB5A4}" dt="2024-09-27T04:30:47.224" v="138" actId="700"/>
          <ac:spMkLst>
            <pc:docMk/>
            <pc:sldMk cId="2117403396" sldId="286"/>
            <ac:spMk id="2" creationId="{2A38217C-645C-C2FA-EDCF-C1252F12EF88}"/>
          </ac:spMkLst>
        </pc:spChg>
        <pc:spChg chg="add mod ord">
          <ac:chgData name="Akhilesh KUMAR" userId="8317af27-a6fb-42bb-88ac-ae99a41dbf9c" providerId="ADAL" clId="{A1C1D48F-FE19-4CCB-881A-A31E17EEB5A4}" dt="2024-09-27T04:34:19.936" v="205" actId="14100"/>
          <ac:spMkLst>
            <pc:docMk/>
            <pc:sldMk cId="2117403396" sldId="286"/>
            <ac:spMk id="3" creationId="{34E56BD8-D834-EB8F-FEF6-2C0828F1BA0D}"/>
          </ac:spMkLst>
        </pc:spChg>
        <pc:spChg chg="add mod ord">
          <ac:chgData name="Akhilesh KUMAR" userId="8317af27-a6fb-42bb-88ac-ae99a41dbf9c" providerId="ADAL" clId="{A1C1D48F-FE19-4CCB-881A-A31E17EEB5A4}" dt="2024-09-27T04:34:19.936" v="205" actId="14100"/>
          <ac:spMkLst>
            <pc:docMk/>
            <pc:sldMk cId="2117403396" sldId="286"/>
            <ac:spMk id="4" creationId="{308468D3-ED1A-8EDF-CD27-11CBDBC4903A}"/>
          </ac:spMkLst>
        </pc:spChg>
        <pc:spChg chg="mod ord">
          <ac:chgData name="Akhilesh KUMAR" userId="8317af27-a6fb-42bb-88ac-ae99a41dbf9c" providerId="ADAL" clId="{A1C1D48F-FE19-4CCB-881A-A31E17EEB5A4}" dt="2024-09-27T04:30:47.224" v="138" actId="700"/>
          <ac:spMkLst>
            <pc:docMk/>
            <pc:sldMk cId="2117403396" sldId="286"/>
            <ac:spMk id="7" creationId="{5A5F6C61-5ADB-D3D8-9060-A5FC1FE798B8}"/>
          </ac:spMkLst>
        </pc:spChg>
        <pc:spChg chg="del mod ord">
          <ac:chgData name="Akhilesh KUMAR" userId="8317af27-a6fb-42bb-88ac-ae99a41dbf9c" providerId="ADAL" clId="{A1C1D48F-FE19-4CCB-881A-A31E17EEB5A4}" dt="2024-09-27T04:30:47.224" v="138" actId="700"/>
          <ac:spMkLst>
            <pc:docMk/>
            <pc:sldMk cId="2117403396" sldId="286"/>
            <ac:spMk id="13" creationId="{A47B316B-8D42-A7FA-2E4B-CB10116E481F}"/>
          </ac:spMkLst>
        </pc:spChg>
        <pc:picChg chg="del">
          <ac:chgData name="Akhilesh KUMAR" userId="8317af27-a6fb-42bb-88ac-ae99a41dbf9c" providerId="ADAL" clId="{A1C1D48F-FE19-4CCB-881A-A31E17EEB5A4}" dt="2024-09-27T04:29:46.280" v="116" actId="478"/>
          <ac:picMkLst>
            <pc:docMk/>
            <pc:sldMk cId="2117403396" sldId="286"/>
            <ac:picMk id="8" creationId="{74DBB1B3-F0F4-6723-6789-4E7FD49A2C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D46025-80CF-6606-D826-3D98D07135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98F4F-A5A6-A9AA-B1AB-0ED65AB072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F0CB1-46D2-468E-A964-434D5A21FCFB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DB5E-9E45-5E53-0F50-D3690E0E8F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8D533-39D4-0D25-D7BD-A44D4A6FBB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82DD7-9C44-4DA9-B41F-79536496E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14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21C85-1897-4771-9041-4E833A7C4E3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DE098-070E-4B9E-8E46-E8D906E73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08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DE098-070E-4B9E-8E46-E8D906E731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2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FFFC-921B-44C1-0158-297250AE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4841-03B4-1002-F459-91B553DC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6112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textruta 4">
            <a:extLst>
              <a:ext uri="{FF2B5EF4-FFF2-40B4-BE49-F238E27FC236}">
                <a16:creationId xmlns:a16="http://schemas.microsoft.com/office/drawing/2014/main" id="{1C1C9D3E-B41D-0B6A-6E43-1B8B5403859B}"/>
              </a:ext>
            </a:extLst>
          </p:cNvPr>
          <p:cNvSpPr txBox="1"/>
          <p:nvPr userDrawn="1"/>
        </p:nvSpPr>
        <p:spPr>
          <a:xfrm>
            <a:off x="0" y="6492875"/>
            <a:ext cx="109462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ICOLD 2024 – 92</a:t>
            </a:r>
            <a:r>
              <a:rPr lang="en-US" baseline="30000" dirty="0">
                <a:solidFill>
                  <a:srgbClr val="FFFF00"/>
                </a:solidFill>
              </a:rPr>
              <a:t>nd</a:t>
            </a:r>
            <a:r>
              <a:rPr lang="en-US" dirty="0">
                <a:solidFill>
                  <a:srgbClr val="FFFF00"/>
                </a:solidFill>
              </a:rPr>
              <a:t> Annual Meeting – Symposium – Dams for People, Water, Environment &amp; Development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5A897F-2FE8-EC34-CB55-CE088D2E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AF62B-8A93-0B5D-970D-01718C6F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4C2B29-D5BB-62CB-0A5A-3324A5AC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317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277-AE9E-DC34-8714-3F7BC1A3F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0E05A-7A4B-2FC8-A1F6-22F478573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364C7-75BD-9DD6-0811-430246EC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AAD6-E333-3D8F-52C3-07770EE8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C37-1068-125E-6AC6-E42C9118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0427-CFEB-45BA-9E7D-CB5AFB878D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07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5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2173B-E351-2795-FD07-B70D7634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E6393-EC4C-B7D9-8272-8667FCC0F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3BBE-451A-2E24-BBB7-E6F426566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FD2FB-6A7F-E428-1927-A7FD72A20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B802C-F64A-B303-AD6F-AA56F2F0A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790427-CFEB-45BA-9E7D-CB5AFB878D6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D851C-6DEC-CC98-415D-1B69812C6B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22" y="365125"/>
            <a:ext cx="1064180" cy="1064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C90E63-D558-7842-2DE8-BF8A7AE3A4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512" y="5779810"/>
            <a:ext cx="1064180" cy="10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6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over with white text&#10;&#10;Description automatically generated">
            <a:extLst>
              <a:ext uri="{FF2B5EF4-FFF2-40B4-BE49-F238E27FC236}">
                <a16:creationId xmlns:a16="http://schemas.microsoft.com/office/drawing/2014/main" id="{2CD6E75C-8031-E682-4265-F032FD9C5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" y="136525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55E17C-310A-CEC4-FAAA-532CD14C1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3429000"/>
            <a:ext cx="9144000" cy="15828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Guideline for Safe Placement of Hydraulic Power Packs &amp; Control Rooms at Dam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FFC3A-9B7A-824F-8587-AC91D3648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276" y="5328444"/>
            <a:ext cx="9144000" cy="498014"/>
          </a:xfrm>
        </p:spPr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AKHILESH KUMAR HM EXPERT  DRIP II &amp; III, INDIA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E4324-DCEF-DD51-8FB7-FEA80415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0427-CFEB-45BA-9E7D-CB5AFB878D6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8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6BBA-87BF-7C44-D4BC-6EC09901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7662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u="sng" dirty="0"/>
              <a:t>Design &amp; Engineering of Control-Room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7BC9C-C07B-6337-94FC-770E44BD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3225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US" b="1" i="0" dirty="0">
                <a:solidFill>
                  <a:schemeClr val="tx1"/>
                </a:solidFill>
                <a:effectLst/>
              </a:rPr>
              <a:t>Operator Safety and Layout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Control rooms must prioritize safety, visibility, and accessibility. Comprehensive layout for ease of operation and provision for future expansion.</a:t>
            </a: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</a:rPr>
              <a:t>Environmental Controls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Temperature regulation and adequate illumination.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include auxiliary facilities like kitchens and toilets.</a:t>
            </a:r>
          </a:p>
          <a:p>
            <a:pPr algn="l"/>
            <a:r>
              <a:rPr lang="en-US" b="1" i="0" dirty="0">
                <a:solidFill>
                  <a:schemeClr val="tx1"/>
                </a:solidFill>
                <a:effectLst/>
              </a:rPr>
              <a:t>Remote Operation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OPC media and SCADA systems for remote operation. Internet and OFC for remote monitoring</a:t>
            </a:r>
          </a:p>
          <a:p>
            <a:endParaRPr lang="en-IN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070388DE-77A2-21DC-9286-553987C2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415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588335-52EE-C7BD-DDA9-2FEF248B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00" y="70536"/>
            <a:ext cx="1094422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Schematic diagram of Control Room &amp; Powerpack</a:t>
            </a:r>
          </a:p>
        </p:txBody>
      </p:sp>
      <p:pic>
        <p:nvPicPr>
          <p:cNvPr id="4" name="Content Placeholder 3" descr="A blueprint of a building&#10;&#10;Description automatically generated">
            <a:extLst>
              <a:ext uri="{FF2B5EF4-FFF2-40B4-BE49-F238E27FC236}">
                <a16:creationId xmlns:a16="http://schemas.microsoft.com/office/drawing/2014/main" id="{042D3290-4CD8-4AC7-306D-9F70FB778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10" y="1101132"/>
            <a:ext cx="8652386" cy="5280004"/>
          </a:xfrm>
          <a:prstGeom prst="rect">
            <a:avLst/>
          </a:prstGeom>
          <a:noFill/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400EAC88-C08A-56F7-A1C2-A264336D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11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3948C-887B-24E7-EEBD-2A7594BC6168}"/>
              </a:ext>
            </a:extLst>
          </p:cNvPr>
          <p:cNvSpPr txBox="1"/>
          <p:nvPr/>
        </p:nvSpPr>
        <p:spPr>
          <a:xfrm>
            <a:off x="4050890" y="4552238"/>
            <a:ext cx="20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Power pack 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6978E-6881-A50D-18C7-51455852C7BA}"/>
              </a:ext>
            </a:extLst>
          </p:cNvPr>
          <p:cNvSpPr txBox="1"/>
          <p:nvPr/>
        </p:nvSpPr>
        <p:spPr>
          <a:xfrm>
            <a:off x="4643357" y="2468355"/>
            <a:ext cx="2045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 Room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332B03-F0E5-7535-6EB4-F96B62DB6484}"/>
              </a:ext>
            </a:extLst>
          </p:cNvPr>
          <p:cNvCxnSpPr>
            <a:cxnSpLocks/>
          </p:cNvCxnSpPr>
          <p:nvPr/>
        </p:nvCxnSpPr>
        <p:spPr>
          <a:xfrm flipV="1">
            <a:off x="4050890" y="2649274"/>
            <a:ext cx="592467" cy="270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28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588335-52EE-C7BD-DDA9-2FEF248B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1" u="sng" dirty="0"/>
              <a:t>Automatic Reservoir Monitoring &amp; Control</a:t>
            </a:r>
            <a:br>
              <a:rPr lang="en-IN" b="1" u="sng" dirty="0"/>
            </a:br>
            <a:r>
              <a:rPr lang="en-IN" b="1" u="sng" dirty="0"/>
              <a:t>ARMAC Equipment</a:t>
            </a:r>
            <a:endParaRPr lang="en-US" b="1" u="sn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F7F0CC-346B-3B21-D213-210B72B332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350" b="1" i="0" dirty="0">
                <a:solidFill>
                  <a:srgbClr val="000000"/>
                </a:solidFill>
                <a:effectLst/>
              </a:rPr>
              <a:t>Modes of Operation</a:t>
            </a:r>
            <a:endParaRPr lang="en-US" sz="200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Local, remote semi-auto, and remote auto modes for gate operation. </a:t>
            </a:r>
          </a:p>
          <a:p>
            <a:pPr marL="0" indent="0" algn="just">
              <a:buNone/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sz="2350" b="1" i="0" dirty="0">
                <a:solidFill>
                  <a:srgbClr val="000000"/>
                </a:solidFill>
                <a:effectLst/>
              </a:rPr>
              <a:t>Emergency Features</a:t>
            </a:r>
            <a:endParaRPr lang="en-US" sz="235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Redundancy for signal transmission and remote operation in emergencies. </a:t>
            </a: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Dedicated  communication by walkie talkie.</a:t>
            </a:r>
          </a:p>
          <a:p>
            <a:endParaRPr lang="en-US" dirty="0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400EAC88-C08A-56F7-A1C2-A264336D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0427-CFEB-45BA-9E7D-CB5AFB878D6D}" type="slidenum">
              <a:rPr lang="en-IN" smtClean="0"/>
              <a:t>12</a:t>
            </a:fld>
            <a:endParaRPr lang="en-IN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19B244-090F-9347-12F4-F43BB658A7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50" b="1" i="0" dirty="0">
                <a:solidFill>
                  <a:srgbClr val="000000"/>
                </a:solidFill>
                <a:effectLst/>
              </a:rPr>
              <a:t>Remote Control Systems</a:t>
            </a:r>
            <a:endParaRPr lang="en-US" sz="235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Computerized systems for spillway radial gate operation. Includes radar type level measuring devices, monitors, CPU and alarms.</a:t>
            </a:r>
          </a:p>
          <a:p>
            <a:pPr marL="0" indent="0">
              <a:buNone/>
            </a:pP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2350" b="1" i="0" dirty="0">
                <a:solidFill>
                  <a:srgbClr val="000000"/>
                </a:solidFill>
                <a:effectLst/>
              </a:rPr>
              <a:t>Data Monitoring</a:t>
            </a:r>
            <a:endParaRPr lang="en-US" sz="2350" i="0" dirty="0">
              <a:solidFill>
                <a:srgbClr val="000000"/>
              </a:solidFill>
              <a:effectLst/>
            </a:endParaRPr>
          </a:p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Monitoring of reservoir level, flow rate, gate position, and discharge trends. Alarms and events tracking.</a:t>
            </a:r>
          </a:p>
          <a:p>
            <a:endParaRPr lang="en-US" sz="2400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5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6BBA-87BF-7C44-D4BC-6EC09901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-149225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IN" b="1" u="sng" dirty="0"/>
              <a:t>ARMAC CONTROLLER CONCEPT</a:t>
            </a:r>
          </a:p>
        </p:txBody>
      </p:sp>
      <p:pic>
        <p:nvPicPr>
          <p:cNvPr id="4" name="Content Placeholder 3" descr="A diagram of a power plant&#10;&#10;Description automatically generated">
            <a:extLst>
              <a:ext uri="{FF2B5EF4-FFF2-40B4-BE49-F238E27FC236}">
                <a16:creationId xmlns:a16="http://schemas.microsoft.com/office/drawing/2014/main" id="{46DA246B-B917-FAE5-2354-E8AC2CEA2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485774" y="1091382"/>
            <a:ext cx="10501181" cy="4996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2F640E2-D1E8-F45B-7A0D-488E6896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7919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08A1-C398-B422-F86A-FFBBF691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2182475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 dirty="0"/>
              <a:t>Architectural Requirements</a:t>
            </a:r>
            <a:br>
              <a:rPr lang="en-US" b="1" u="sng" dirty="0"/>
            </a:br>
            <a:r>
              <a:rPr lang="en-US" b="1" u="sng" dirty="0"/>
              <a:t>Dam Control Room Placement</a:t>
            </a:r>
            <a:endParaRPr lang="en-IN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9DF84-C6F9-6564-7A1B-E2FF31DBD5AB}"/>
              </a:ext>
            </a:extLst>
          </p:cNvPr>
          <p:cNvSpPr txBox="1"/>
          <p:nvPr/>
        </p:nvSpPr>
        <p:spPr>
          <a:xfrm>
            <a:off x="838199" y="1942122"/>
            <a:ext cx="10058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</a:rPr>
              <a:t>Location and Accessibility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The control room should be adjacent to the dam structure on non-overflow blocks</a:t>
            </a:r>
            <a:r>
              <a:rPr lang="en-US" sz="2800" dirty="0">
                <a:solidFill>
                  <a:srgbClr val="000000"/>
                </a:solidFill>
              </a:rPr>
              <a:t>,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 Accessible via all-weather roads, Concrete steps in slope and ropeway systems for access.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C46E58-1D47-A6F3-6CF4-8F30480697B4}"/>
              </a:ext>
            </a:extLst>
          </p:cNvPr>
          <p:cNvSpPr txBox="1"/>
          <p:nvPr/>
        </p:nvSpPr>
        <p:spPr>
          <a:xfrm>
            <a:off x="931545" y="3914189"/>
            <a:ext cx="10058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</a:rPr>
              <a:t>Human Factor Considerations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 Design should minimize human error with perfect Man Machine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</a:rPr>
              <a:t> Adequate access, emergency exit, and operational links.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A39FBA2-875F-3BD5-E874-57FAD6B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167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08A1-C398-B422-F86A-FFBBF691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4511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u="sng" dirty="0"/>
              <a:t>Architectural Requirements Dam Control Room Placement</a:t>
            </a:r>
            <a:endParaRPr lang="en-IN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C73B0-8B5C-4F36-CA18-D7CCD9A587E0}"/>
              </a:ext>
            </a:extLst>
          </p:cNvPr>
          <p:cNvSpPr txBox="1"/>
          <p:nvPr/>
        </p:nvSpPr>
        <p:spPr>
          <a:xfrm>
            <a:off x="476250" y="1841400"/>
            <a:ext cx="10820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</a:rPr>
              <a:t>Temperature and Lighting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</a:rPr>
              <a:t>Comfortable temperatures (18.3-20.0 °C) and proper lighting (500-800 lux). No perceptible lighting flicker.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BDF701-A5CD-1AF3-41B4-D00AB6ABB7DF}"/>
              </a:ext>
            </a:extLst>
          </p:cNvPr>
          <p:cNvSpPr txBox="1"/>
          <p:nvPr/>
        </p:nvSpPr>
        <p:spPr>
          <a:xfrm>
            <a:off x="476250" y="3517721"/>
            <a:ext cx="10820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Extended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Control Room at Dam Colony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</a:rPr>
              <a:t>The operability access from main control room to Dam colony . </a:t>
            </a:r>
            <a:r>
              <a:rPr lang="en-US" sz="2800" dirty="0">
                <a:solidFill>
                  <a:srgbClr val="000000"/>
                </a:solidFill>
              </a:rPr>
              <a:t>A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ccessibility shall be provided by OFC cable and similar equipment as of placed main control roo</a:t>
            </a:r>
            <a:r>
              <a:rPr lang="en-US" sz="2800" dirty="0">
                <a:solidFill>
                  <a:srgbClr val="000000"/>
                </a:solidFill>
              </a:rPr>
              <a:t>m.</a:t>
            </a:r>
            <a:endParaRPr lang="en-US" sz="28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C4F48D5-84CD-6EC3-104E-7C605BAC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51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F2FF-2A59-F34A-0F9A-71BC4F99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18" y="-392266"/>
            <a:ext cx="10733348" cy="12968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u="sng" dirty="0"/>
              <a:t>Typical Overview of Extended Control Room</a:t>
            </a:r>
            <a:endParaRPr lang="en-IN" sz="4000" b="1" u="sng" dirty="0"/>
          </a:p>
        </p:txBody>
      </p:sp>
      <p:pic>
        <p:nvPicPr>
          <p:cNvPr id="4" name="Content Placeholder 3" descr="A diagram of a system&#10;&#10;Description automatically generated">
            <a:extLst>
              <a:ext uri="{FF2B5EF4-FFF2-40B4-BE49-F238E27FC236}">
                <a16:creationId xmlns:a16="http://schemas.microsoft.com/office/drawing/2014/main" id="{BA5D9E2F-3594-382D-BEC1-F62628AF8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6698" y="1573160"/>
            <a:ext cx="5709302" cy="4207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73971BF8-DFEB-AE41-4F94-761C5BAC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16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B3EF0-2DCB-F410-7F30-106A6F5C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19" y="1573160"/>
            <a:ext cx="5552384" cy="41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0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08A1-C398-B422-F86A-FFBBF691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38125"/>
            <a:ext cx="10515600" cy="719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u="sng" dirty="0"/>
              <a:t>Spillway Radial Gates - Key Points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D911-3652-F9CE-46A6-9D62BF35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4099"/>
            <a:ext cx="10515600" cy="5565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Control</a:t>
            </a:r>
            <a:r>
              <a:rPr lang="en-US" dirty="0"/>
              <a:t>: Can be operated manually, electrically, or hydraulically, either locally or remotely.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Advantages</a:t>
            </a:r>
            <a:r>
              <a:rPr lang="en-US" dirty="0"/>
              <a:t>: Efficient water regulation, reduced hoisting force due to radial design, and suitable for large discharges.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Maintenance</a:t>
            </a:r>
            <a:r>
              <a:rPr lang="en-US" dirty="0"/>
              <a:t>: Requires regular inspection of seals, bearings, and hoisting systems to ensure functionality.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FA40D02-3CBE-C20E-73D2-3DE4423C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024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08A1-C398-B422-F86A-FFBBF691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238125"/>
            <a:ext cx="10515600" cy="6429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u="sng" dirty="0"/>
              <a:t>Operation Modes of Spillway Radial Gates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D911-3652-F9CE-46A6-9D62BF35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720725"/>
            <a:ext cx="10515600" cy="513715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Local Mode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/>
              <a:t>Gate operation is managed directly at the site using local control panels located near adjacent power pack.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Remote - Semi Auto Mode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/>
              <a:t>Gates are controlled remotely from a control room with manual inputs, allowing partial automation for specific operations.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Remote - Auto Mode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dirty="0"/>
              <a:t>Fully automated control from a control room, with the gate operation managed by a computer system based on predefined parameters.</a:t>
            </a:r>
            <a:endParaRPr lang="en-IN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5E5F644C-E3C8-1E62-BE76-58D3A635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407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08A1-C398-B422-F86A-FFBBF691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82" y="-477837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u="sng" dirty="0"/>
              <a:t>Manual mode operation</a:t>
            </a:r>
            <a:endParaRPr lang="en-IN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CF49F-A2B5-9C0A-EB2B-DAD2787A633D}"/>
              </a:ext>
            </a:extLst>
          </p:cNvPr>
          <p:cNvSpPr txBox="1"/>
          <p:nvPr/>
        </p:nvSpPr>
        <p:spPr>
          <a:xfrm>
            <a:off x="333375" y="776288"/>
            <a:ext cx="4405773" cy="416702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9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84048" indent="-18288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just"/>
            <a:r>
              <a:rPr lang="en-US" sz="2800" b="0" dirty="0">
                <a:solidFill>
                  <a:schemeClr val="tx1"/>
                </a:solidFill>
                <a:latin typeface="+mn-lt"/>
              </a:rPr>
              <a:t>Manual mode of operation, continuously monitor the Reservoir level and flow of the water on the screen the select the gates manually from the operator screen. </a:t>
            </a:r>
          </a:p>
          <a:p>
            <a:pPr algn="just"/>
            <a:r>
              <a:rPr lang="en-US" sz="2800" b="0" dirty="0">
                <a:solidFill>
                  <a:schemeClr val="tx1"/>
                </a:solidFill>
                <a:latin typeface="+mn-lt"/>
              </a:rPr>
              <a:t> make a decision to operate the gates. i.e., to open further or to close. based on reservoir level </a:t>
            </a:r>
            <a:endParaRPr lang="en-IN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B41B57-BFC4-F066-38AC-457452124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82" y="1563329"/>
            <a:ext cx="5909189" cy="403122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CB612-05D6-41A0-C07A-45F0A6E8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94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4B5CFF9D-A699-0F03-38F8-34F2971D6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40976"/>
              </p:ext>
            </p:extLst>
          </p:nvPr>
        </p:nvGraphicFramePr>
        <p:xfrm>
          <a:off x="181004" y="715707"/>
          <a:ext cx="5607366" cy="470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231">
                  <a:extLst>
                    <a:ext uri="{9D8B030D-6E8A-4147-A177-3AD203B41FA5}">
                      <a16:colId xmlns:a16="http://schemas.microsoft.com/office/drawing/2014/main" val="2470770908"/>
                    </a:ext>
                  </a:extLst>
                </a:gridCol>
                <a:gridCol w="4667135">
                  <a:extLst>
                    <a:ext uri="{9D8B030D-6E8A-4147-A177-3AD203B41FA5}">
                      <a16:colId xmlns:a16="http://schemas.microsoft.com/office/drawing/2014/main" val="3276910152"/>
                    </a:ext>
                  </a:extLst>
                </a:gridCol>
              </a:tblGrid>
              <a:tr h="4704017">
                <a:tc>
                  <a:txBody>
                    <a:bodyPr/>
                    <a:lstStyle/>
                    <a:p>
                      <a:pPr algn="ctr"/>
                      <a:endParaRPr lang="en-IN" sz="3200" b="1" dirty="0">
                        <a:solidFill>
                          <a:srgbClr val="0A2241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A2241"/>
                        </a:solidFill>
                        <a:effectLst/>
                        <a:uLnTx/>
                        <a:uFillTx/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92305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702CEC-81BB-50CF-CE1C-B66CB2183CDA}"/>
              </a:ext>
            </a:extLst>
          </p:cNvPr>
          <p:cNvSpPr txBox="1">
            <a:spLocks/>
          </p:cNvSpPr>
          <p:nvPr/>
        </p:nvSpPr>
        <p:spPr>
          <a:xfrm>
            <a:off x="405173" y="45263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Contents: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DD7E3-DE23-FCB6-530C-AE296CE84011}"/>
              </a:ext>
            </a:extLst>
          </p:cNvPr>
          <p:cNvSpPr txBox="1"/>
          <p:nvPr/>
        </p:nvSpPr>
        <p:spPr>
          <a:xfrm>
            <a:off x="652985" y="1115413"/>
            <a:ext cx="9872139" cy="520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Introduction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Purpose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Technical Considerations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Hydraulic </a:t>
            </a:r>
            <a:r>
              <a:rPr lang="en-US" sz="2800"/>
              <a:t>Power Pack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5. Control Room Design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6. Automatic Reservoir Monitoring &amp; Control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7. Architectural Requirements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8. Conclusion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7A71D3B-3F5A-DBA0-44AE-C124C224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39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08A1-C398-B422-F86A-FFBBF691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222253"/>
            <a:ext cx="10515600" cy="5953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u="sng" dirty="0"/>
              <a:t>Conclusion for Adoption of Guidelines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D911-3652-F9CE-46A6-9D62BF35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253331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Control Room &amp; Power Pack Location</a:t>
            </a:r>
            <a:r>
              <a:rPr lang="en-US" dirty="0"/>
              <a:t>: Ensure placement at the dam top for safety from hazards such as PMF, unprecedented floods, landslides.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Emergency Operations</a:t>
            </a:r>
            <a:r>
              <a:rPr lang="en-US" dirty="0"/>
              <a:t>: Provide an extended control room at the dam colony for access of engineer in-charge for emergency management.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/>
              <a:t>Guidance Display</a:t>
            </a:r>
            <a:r>
              <a:rPr lang="en-US" dirty="0"/>
              <a:t>: Display operation and maintenance instructions inside the control room for operator guidance, including gate opening sequences, discharge, and water levels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0E1E8AF3-5694-4AA0-AC60-18D248A7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400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08A1-C398-B422-F86A-FFBBF691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62000"/>
            <a:ext cx="10515600" cy="59531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u="sng" dirty="0"/>
              <a:t>Conclusion for Adoption of Guidelines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D911-3652-F9CE-46A6-9D62BF35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550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/>
              <a:t>Operator Roster</a:t>
            </a:r>
            <a:r>
              <a:rPr lang="en-US" dirty="0"/>
              <a:t>: Maintain an 8-hour shift roster for reliable working hours of operators/supervisors.</a:t>
            </a:r>
          </a:p>
          <a:p>
            <a:pPr marL="0" indent="0" algn="just">
              <a:buNone/>
            </a:pPr>
            <a:r>
              <a:rPr lang="en-US" b="1" dirty="0"/>
              <a:t>Communication Access</a:t>
            </a:r>
            <a:r>
              <a:rPr lang="en-US" dirty="0"/>
              <a:t>: Ensure easy access to operators and remote machine control via optical fiber/internet.</a:t>
            </a:r>
          </a:p>
          <a:p>
            <a:pPr marL="0" indent="0" algn="just">
              <a:buNone/>
            </a:pPr>
            <a:r>
              <a:rPr lang="en-US" b="1" dirty="0"/>
              <a:t>System Monitoring</a:t>
            </a:r>
            <a:r>
              <a:rPr lang="en-US" dirty="0"/>
              <a:t>: Allow operators to freely update the hourly system status.</a:t>
            </a:r>
          </a:p>
          <a:p>
            <a:pPr marL="0" indent="0" algn="just">
              <a:buNone/>
            </a:pPr>
            <a:r>
              <a:rPr lang="en-US" b="1" dirty="0"/>
              <a:t>Inspection Visits</a:t>
            </a:r>
            <a:r>
              <a:rPr lang="en-US" dirty="0"/>
              <a:t>: Restore monthly inspection visits to the dam site for rectifying management issue, technical issue and repair.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C5981EFA-B3BE-F26B-3DFA-934B1954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2746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08A1-C398-B422-F86A-FFBBF691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23850"/>
            <a:ext cx="10515600" cy="938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 dirty="0"/>
              <a:t>Conclusion for Adoption of Guidelines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D911-3652-F9CE-46A6-9D62BF35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166813"/>
            <a:ext cx="11001375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Spare Parts Availability</a:t>
            </a:r>
            <a:r>
              <a:rPr lang="en-US" dirty="0"/>
              <a:t>: Keep spare parts, fuses, tools, and repair equipment readily available in the control room mini-store.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Documentation</a:t>
            </a:r>
            <a:r>
              <a:rPr lang="en-US" dirty="0"/>
              <a:t>: Maintain a library with all drawings, manuals, and vendor contact details in the control room.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Vendor Contact</a:t>
            </a:r>
            <a:r>
              <a:rPr lang="en-US" dirty="0"/>
              <a:t>: Contact vendors for power pack malfunctions.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Cylinders </a:t>
            </a:r>
            <a:r>
              <a:rPr lang="en-US" dirty="0"/>
              <a:t>: Design new cylinders in line with the relocated power pack at the dam top if replacement is needed.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4151D071-FB59-C23D-02AD-D28A2B41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79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08A1-C398-B422-F86A-FFBBF691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04800"/>
            <a:ext cx="10515600" cy="938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 dirty="0"/>
              <a:t>Conclusion for Adoption of Guidelines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D911-3652-F9CE-46A6-9D62BF35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357313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SCADA System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For dams with a SCADA system, extension counters at residence place from main dam control room using electronic equipment and OFC cable.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For dams without a remote operation control room, institute a SCADA system or the starter on/off switch at a control room for gate operation during emergencies.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Power Pack Relocation</a:t>
            </a:r>
            <a:r>
              <a:rPr lang="en-US" dirty="0"/>
              <a:t>: Consider shifting  of power packs from below the deck level to the dam top, with an estimated cost of ₹15 lakhs per gate (excluding civil work) for piping and attachments.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1D9CEB97-0D3A-B73D-F9BD-3FBAE8A3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49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FEAE5739-146B-2B7F-58B0-2D1BE923E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90EF99-F0C4-DEDA-43AC-3A2AD79D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1486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AAF4-5688-E62D-FFCF-EF053A28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2D93C-4996-7D55-E586-B14F3CD1A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154" y="2330246"/>
            <a:ext cx="5491210" cy="3362632"/>
          </a:xfrm>
        </p:spPr>
        <p:txBody>
          <a:bodyPr>
            <a:normAutofit/>
          </a:bodyPr>
          <a:lstStyle/>
          <a:p>
            <a:r>
              <a:rPr lang="en-US" sz="2000" dirty="0"/>
              <a:t>Dams are essential for irrigation, flood control, hydropower generation, and drinking water supply. India has seen significant growth in dam infrastructure post-independence.</a:t>
            </a:r>
          </a:p>
          <a:p>
            <a:r>
              <a:rPr lang="en-US" sz="2000" dirty="0"/>
              <a:t> This presentation outlines guidelines for safe placing of hydraulic power packs and control rooms in dam environments under the DRIP II initiative.</a:t>
            </a:r>
            <a:endParaRPr lang="en-IN" sz="2000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BB4677CA-3ACC-B739-5D04-2B693AB1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0427-CFEB-45BA-9E7D-CB5AFB878D6D}" type="slidenum">
              <a:rPr lang="en-IN" smtClean="0"/>
              <a:t>3</a:t>
            </a:fld>
            <a:endParaRPr lang="en-IN"/>
          </a:p>
        </p:txBody>
      </p:sp>
      <p:pic>
        <p:nvPicPr>
          <p:cNvPr id="8" name="Content Placeholder 7" descr="A dam in a forest&#10;&#10;Description automatically generated with medium confidence">
            <a:extLst>
              <a:ext uri="{FF2B5EF4-FFF2-40B4-BE49-F238E27FC236}">
                <a16:creationId xmlns:a16="http://schemas.microsoft.com/office/drawing/2014/main" id="{B99A3BB9-1CB9-8661-3BE0-6CF6E171B7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94" y="1494505"/>
            <a:ext cx="5745241" cy="43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3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6BBA-87BF-7C44-D4BC-6EC09901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PURPOSE</a:t>
            </a:r>
            <a:endParaRPr lang="en-IN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7BC9C-C07B-6337-94FC-770E44BD3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7188"/>
            <a:ext cx="5142271" cy="3323302"/>
          </a:xfrm>
        </p:spPr>
        <p:txBody>
          <a:bodyPr>
            <a:normAutofit/>
          </a:bodyPr>
          <a:lstStyle/>
          <a:p>
            <a:r>
              <a:rPr lang="en-US" sz="2000" dirty="0"/>
              <a:t> Aims to maximize redundancy to handle flood hazards and adverse conditions.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Acclimating dam owner for ensuring safety and operability of Dam.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Relook  for dam facility in Hilly reason with diurnal storage for Hydro Electric Power Scheme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40E85CE4-C8C4-9B0C-4408-01B470DE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0427-CFEB-45BA-9E7D-CB5AFB878D6D}" type="slidenum">
              <a:rPr lang="en-IN" smtClean="0"/>
              <a:t>4</a:t>
            </a:fld>
            <a:endParaRPr lang="en-IN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A8C14B-59BC-D796-29DA-0618C2729A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71" y="1321940"/>
            <a:ext cx="5785302" cy="486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203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6BBA-87BF-7C44-D4BC-6EC09901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9886951" cy="1301750"/>
          </a:xfrm>
        </p:spPr>
        <p:txBody>
          <a:bodyPr>
            <a:normAutofit/>
          </a:bodyPr>
          <a:lstStyle/>
          <a:p>
            <a:pPr algn="ctr"/>
            <a:r>
              <a:rPr lang="en-IN" b="1" u="sng" dirty="0"/>
              <a:t>TECHNICAL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7BC9C-C07B-6337-94FC-770E44BD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61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Spillway Radial gates regulate  incoming flow and  ensuring reservoir capacity and Level.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Operable locally or remotely via local control panels or computer systems.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Since  1980s, hydraulic hoists have been  preferred for reliability ,maintenance free &amp; ease of use.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Hydraulic systems offer greater precision , operational efficiency and suited to partial opening.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ABF4ADC1-772A-8F6E-D136-BCD12A91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14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AA2B5D-E090-4840-9171-1C0824B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138"/>
            <a:ext cx="10515600" cy="1325563"/>
          </a:xfrm>
        </p:spPr>
        <p:txBody>
          <a:bodyPr/>
          <a:lstStyle/>
          <a:p>
            <a:pPr algn="ctr"/>
            <a:r>
              <a:rPr lang="en-IN" b="1" u="sng" dirty="0"/>
              <a:t>CONT…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789A25-74CB-4E05-35F8-4A4BC4005795}"/>
              </a:ext>
            </a:extLst>
          </p:cNvPr>
          <p:cNvSpPr txBox="1">
            <a:spLocks/>
          </p:cNvSpPr>
          <p:nvPr/>
        </p:nvSpPr>
        <p:spPr>
          <a:xfrm>
            <a:off x="6305550" y="1543665"/>
            <a:ext cx="5419725" cy="369508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SAFETY MEASURES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Redundant pumps and motors ensure  the components working in  variable temperature conditions.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Selection of suitable  Hydraulic fluid as per location.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10B7EB-21F9-734C-F591-77764DB1A8BC}"/>
              </a:ext>
            </a:extLst>
          </p:cNvPr>
          <p:cNvSpPr txBox="1">
            <a:spLocks/>
          </p:cNvSpPr>
          <p:nvPr/>
        </p:nvSpPr>
        <p:spPr>
          <a:xfrm>
            <a:off x="617281" y="1843541"/>
            <a:ext cx="5419725" cy="42789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chemeClr val="tx1"/>
                </a:solidFill>
              </a:rPr>
              <a:t>SYSTEM SPECIFICATIONS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Components must be durable and reliable.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Systems should corrosion-resistant, conforming to DIN/BIS standards.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Placing of Piping on noise-proofing pads.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4C0DBB4-C483-1155-28C0-0C8050A1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87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5F6C61-5ADB-D3D8-9060-A5FC1FE7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61950"/>
            <a:ext cx="10515600" cy="776288"/>
          </a:xfrm>
        </p:spPr>
        <p:txBody>
          <a:bodyPr anchor="b">
            <a:normAutofit/>
          </a:bodyPr>
          <a:lstStyle/>
          <a:p>
            <a:pPr algn="ctr"/>
            <a:r>
              <a:rPr lang="en-IN" sz="4000" b="1" u="sng" dirty="0"/>
              <a:t>COMPONENTS OF HYDRAULIC HOIST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47B316B-8D42-A7FA-2E4B-CB10116E4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2478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Hydraulic Cylinders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Hydraulic Power Pack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Local Control Panel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Piping and </a:t>
            </a:r>
            <a:r>
              <a:rPr lang="en-US" sz="2800"/>
              <a:t>HosesSafety</a:t>
            </a:r>
            <a:r>
              <a:rPr lang="en-US" sz="2800" dirty="0"/>
              <a:t> Features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Mounting Frame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Hydraulic oil (Energy carrier)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Picture 7" descr="A large blue machine in a room&#10;&#10;Description automatically generated">
            <a:extLst>
              <a:ext uri="{FF2B5EF4-FFF2-40B4-BE49-F238E27FC236}">
                <a16:creationId xmlns:a16="http://schemas.microsoft.com/office/drawing/2014/main" id="{74DBB1B3-F0F4-6723-6789-4E7FD49A2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3342"/>
          <a:stretch/>
        </p:blipFill>
        <p:spPr bwMode="auto">
          <a:xfrm>
            <a:off x="6354019" y="1330325"/>
            <a:ext cx="4639736" cy="3748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2A38217C-645C-C2FA-EDCF-C1252F12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904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5F6C61-5ADB-D3D8-9060-A5FC1FE7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ctr"/>
            <a:br>
              <a:rPr lang="en-IN" b="1" u="sng" dirty="0"/>
            </a:br>
            <a:br>
              <a:rPr lang="en-IN" b="1" u="sng" dirty="0"/>
            </a:br>
            <a:br>
              <a:rPr lang="en-IN" b="1" u="sng" dirty="0"/>
            </a:br>
            <a:br>
              <a:rPr lang="en-IN" b="1" u="sng" dirty="0"/>
            </a:br>
            <a:br>
              <a:rPr lang="en-IN" b="1" u="sng" dirty="0"/>
            </a:br>
            <a:r>
              <a:rPr lang="en-IN" b="1" u="sng" dirty="0"/>
              <a:t>HYDRAULIC POWER PACK DESIGN AND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56BD8-D834-EB8F-FEF6-2C0828F1BA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Components</a:t>
            </a:r>
          </a:p>
          <a:p>
            <a:pPr algn="just"/>
            <a:r>
              <a:rPr lang="en-US" sz="2400" dirty="0"/>
              <a:t>Includes a reservoir, PD pumps, motors,  control valves, gauges, and filters. They are designed for operational fluid systems.</a:t>
            </a:r>
          </a:p>
          <a:p>
            <a:pPr marL="0" indent="0">
              <a:buNone/>
            </a:pPr>
            <a:r>
              <a:rPr lang="en-US" sz="2500" b="1" dirty="0"/>
              <a:t>Flexible Connections &amp; Fluid Tank</a:t>
            </a:r>
            <a:endParaRPr lang="en-US" sz="2500" b="1" i="0" dirty="0">
              <a:solidFill>
                <a:srgbClr val="000000"/>
              </a:solidFill>
              <a:effectLst/>
              <a:latin typeface="DM Sans" pitchFamily="2" charset="0"/>
            </a:endParaRP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DM Sans" pitchFamily="2" charset="0"/>
              </a:rPr>
              <a:t>Ryan Braided Rubber Hoses rated for 20MPA.</a:t>
            </a: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DM Sans" pitchFamily="2" charset="0"/>
              </a:rPr>
              <a:t>Stainless steel hydraulic fluid tank.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468D3-ED1A-8EDF-CD27-11CBDBC49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986" y="2120900"/>
            <a:ext cx="4700694" cy="3748194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sz="2500" b="1" i="0" dirty="0">
                <a:effectLst/>
              </a:rPr>
              <a:t>Piping and Fittings</a:t>
            </a:r>
            <a:endParaRPr lang="en-US" sz="250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Stainless steel piping with noise-proofing clamps. Socket-welding type fittings and welded-neck flanges are used.</a:t>
            </a:r>
          </a:p>
          <a:p>
            <a:pPr marL="0" indent="0">
              <a:buNone/>
            </a:pPr>
            <a:r>
              <a:rPr lang="en-US" sz="2400" b="1" dirty="0"/>
              <a:t>Cleanliness and Maintenance</a:t>
            </a:r>
            <a:endParaRPr lang="en-US" sz="1600" i="0" dirty="0">
              <a:solidFill>
                <a:srgbClr val="000000"/>
              </a:solidFill>
              <a:effectLst/>
              <a:latin typeface="DM Sans" pitchFamily="2" charset="0"/>
            </a:endParaRPr>
          </a:p>
          <a:p>
            <a:r>
              <a:rPr lang="en-US" sz="2200" b="0" i="0" dirty="0">
                <a:solidFill>
                  <a:srgbClr val="000000"/>
                </a:solidFill>
                <a:effectLst/>
              </a:rPr>
              <a:t>Systems must be clean and free of foreign matter. Flushing and chemical cleaning are required before use.</a:t>
            </a:r>
          </a:p>
          <a:p>
            <a:pPr marL="0" indent="0" algn="just">
              <a:buNone/>
            </a:pPr>
            <a:endParaRPr lang="en-US" sz="2200" b="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2A38217C-645C-C2FA-EDCF-C1252F12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90427-CFEB-45BA-9E7D-CB5AFB878D6D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6BBA-87BF-7C44-D4BC-6EC09901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2" y="1783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SCHEMATIC DIAGRAM OF POWER PACK</a:t>
            </a:r>
            <a:endParaRPr lang="en-IN" sz="4000" b="1" u="sng" dirty="0"/>
          </a:p>
        </p:txBody>
      </p:sp>
      <p:pic>
        <p:nvPicPr>
          <p:cNvPr id="4" name="Content Placeholder 3" descr="A diagram of a machine&#10;&#10;Description automatically generated">
            <a:extLst>
              <a:ext uri="{FF2B5EF4-FFF2-40B4-BE49-F238E27FC236}">
                <a16:creationId xmlns:a16="http://schemas.microsoft.com/office/drawing/2014/main" id="{89DD64F9-5855-A1EC-61FB-7DCF5409B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443" y="1379793"/>
            <a:ext cx="7720822" cy="47502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B86C3F32-54D2-06C8-37AB-8D3BD906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296" y="6476198"/>
            <a:ext cx="2743200" cy="365125"/>
          </a:xfrm>
        </p:spPr>
        <p:txBody>
          <a:bodyPr/>
          <a:lstStyle/>
          <a:p>
            <a:fld id="{08790427-CFEB-45BA-9E7D-CB5AFB878D6D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1148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7E7AE61FF794E97D8F26C9C770648" ma:contentTypeVersion="" ma:contentTypeDescription="Create a new document." ma:contentTypeScope="" ma:versionID="8ab0795a31d0910146835d3bf10abb65">
  <xsd:schema xmlns:xsd="http://www.w3.org/2001/XMLSchema" xmlns:xs="http://www.w3.org/2001/XMLSchema" xmlns:p="http://schemas.microsoft.com/office/2006/metadata/properties" xmlns:ns2="a7065c48-404a-483b-932a-49711fa5159b" xmlns:ns3="2ce52bbd-ce98-41f0-8031-f114cfe138e3" targetNamespace="http://schemas.microsoft.com/office/2006/metadata/properties" ma:root="true" ma:fieldsID="62a9720d5f5cbfb4306cd4966fd67cfb" ns2:_="" ns3:_="">
    <xsd:import namespace="a7065c48-404a-483b-932a-49711fa5159b"/>
    <xsd:import namespace="2ce52bbd-ce98-41f0-8031-f114cfe13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65c48-404a-483b-932a-49711fa51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cb25237-6a7a-44fd-a8d3-5d1bcb8de3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52bbd-ce98-41f0-8031-f114cfe13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14a9c159-f5c2-4638-9a11-6de0f40f154d}" ma:internalName="TaxCatchAll" ma:showField="CatchAllData" ma:web="2ce52bbd-ce98-41f0-8031-f114cfe138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e52bbd-ce98-41f0-8031-f114cfe138e3" xsi:nil="true"/>
    <lcf76f155ced4ddcb4097134ff3c332f xmlns="a7065c48-404a-483b-932a-49711fa5159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9860AF-6843-436E-B6CD-89A7CB30DC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065c48-404a-483b-932a-49711fa5159b"/>
    <ds:schemaRef ds:uri="2ce52bbd-ce98-41f0-8031-f114cfe13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08439F-C90B-4469-A0E2-E24F171F81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19EF4-F37C-42A6-9AA0-C3DE3816386E}">
  <ds:schemaRefs>
    <ds:schemaRef ds:uri="http://schemas.microsoft.com/office/2006/metadata/properties"/>
    <ds:schemaRef ds:uri="http://schemas.microsoft.com/office/infopath/2007/PartnerControls"/>
    <ds:schemaRef ds:uri="2ce52bbd-ce98-41f0-8031-f114cfe138e3"/>
    <ds:schemaRef ds:uri="a7065c48-404a-483b-932a-49711fa515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1239</Words>
  <Application>Microsoft Office PowerPoint</Application>
  <PresentationFormat>Widescreen</PresentationFormat>
  <Paragraphs>150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DM Sans</vt:lpstr>
      <vt:lpstr>Inter</vt:lpstr>
      <vt:lpstr>Wingdings</vt:lpstr>
      <vt:lpstr>Office Theme</vt:lpstr>
      <vt:lpstr>Guideline for Safe Placement of Hydraulic Power Packs &amp; Control Rooms at Dam</vt:lpstr>
      <vt:lpstr>PowerPoint Presentation</vt:lpstr>
      <vt:lpstr>INTRODUCTION</vt:lpstr>
      <vt:lpstr>PURPOSE</vt:lpstr>
      <vt:lpstr>TECHNICAL CONSIDERATIONS </vt:lpstr>
      <vt:lpstr>CONT…</vt:lpstr>
      <vt:lpstr>COMPONENTS OF HYDRAULIC HOIST</vt:lpstr>
      <vt:lpstr>     HYDRAULIC POWER PACK DESIGN AND OPERATION</vt:lpstr>
      <vt:lpstr>SCHEMATIC DIAGRAM OF POWER PACK</vt:lpstr>
      <vt:lpstr>Design &amp; Engineering of Control-Room</vt:lpstr>
      <vt:lpstr>Schematic diagram of Control Room &amp; Powerpack</vt:lpstr>
      <vt:lpstr>Automatic Reservoir Monitoring &amp; Control ARMAC Equipment</vt:lpstr>
      <vt:lpstr>ARMAC CONTROLLER CONCEPT</vt:lpstr>
      <vt:lpstr>Architectural Requirements Dam Control Room Placement</vt:lpstr>
      <vt:lpstr>Architectural Requirements Dam Control Room Placement</vt:lpstr>
      <vt:lpstr>Typical Overview of Extended Control Room</vt:lpstr>
      <vt:lpstr>Spillway Radial Gates - Key Points</vt:lpstr>
      <vt:lpstr>Operation Modes of Spillway Radial Gates</vt:lpstr>
      <vt:lpstr>Manual mode operation</vt:lpstr>
      <vt:lpstr>Conclusion for Adoption of Guidelines</vt:lpstr>
      <vt:lpstr>Conclusion for Adoption of Guidelines</vt:lpstr>
      <vt:lpstr>Conclusion for Adoption of Guidelines</vt:lpstr>
      <vt:lpstr>Conclusion for Adoption of Guidelines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Instructions:</dc:title>
  <dc:creator>Nissan GALAJU</dc:creator>
  <cp:lastModifiedBy>Akhilesh KUMAR</cp:lastModifiedBy>
  <cp:revision>8</cp:revision>
  <dcterms:created xsi:type="dcterms:W3CDTF">2024-07-01T11:44:01Z</dcterms:created>
  <dcterms:modified xsi:type="dcterms:W3CDTF">2024-09-27T09:59:14Z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0x010100E457E7AE61FF794E97D8F26C9C770648</vt:lpwstr>
  </property>
</Properties>
</file>